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80" r:id="rId5"/>
    <p:sldId id="294" r:id="rId6"/>
    <p:sldId id="273" r:id="rId7"/>
    <p:sldId id="286" r:id="rId8"/>
    <p:sldId id="291" r:id="rId9"/>
    <p:sldId id="282" r:id="rId10"/>
    <p:sldId id="290" r:id="rId11"/>
    <p:sldId id="293" r:id="rId12"/>
    <p:sldId id="288" r:id="rId13"/>
    <p:sldId id="289" r:id="rId14"/>
    <p:sldId id="292" r:id="rId15"/>
    <p:sldId id="263" r:id="rId16"/>
    <p:sldId id="258" r:id="rId17"/>
    <p:sldId id="28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Controller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9C2DAE-CFF3-4DCA-9EC3-EFDA1FC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27" y="625683"/>
            <a:ext cx="5697524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Servo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3">
            <a:hlinkClick r:id="" action="ppaction://media"/>
            <a:extLst>
              <a:ext uri="{FF2B5EF4-FFF2-40B4-BE49-F238E27FC236}">
                <a16:creationId xmlns:a16="http://schemas.microsoft.com/office/drawing/2014/main" id="{C615EB59-1E68-4C66-B214-0E3559D3D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0FFE28D-54F2-46D4-9232-688842D0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53" y="625683"/>
            <a:ext cx="4991672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Display pt.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B9B7C73-0F06-40BE-AA41-9B26AAFC4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23" y="625683"/>
            <a:ext cx="6181733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Test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G_1981">
            <a:hlinkClick r:id="" action="ppaction://media"/>
            <a:extLst>
              <a:ext uri="{FF2B5EF4-FFF2-40B4-BE49-F238E27FC236}">
                <a16:creationId xmlns:a16="http://schemas.microsoft.com/office/drawing/2014/main" id="{2A8F2744-67D2-4DAA-851E-CD4450F1C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Gantt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1A1789-D5FA-4379-927C-4B2D2581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157" y="127831"/>
            <a:ext cx="7109474" cy="45322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2E6B3-890C-4FE0-9C0E-43D01CC7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8" y="4834823"/>
            <a:ext cx="2773680" cy="11582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3E022F-8B6D-4794-BE6D-0F6DE64E2B73}"/>
              </a:ext>
            </a:extLst>
          </p:cNvPr>
          <p:cNvSpPr/>
          <p:nvPr/>
        </p:nvSpPr>
        <p:spPr>
          <a:xfrm>
            <a:off x="9340645" y="403123"/>
            <a:ext cx="235974" cy="4256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93459-380B-4FC2-858F-57FE72E76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Labor Hours and Material costs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AC976-71F8-49F7-90D6-3D386981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18736"/>
            <a:ext cx="5596128" cy="3538007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AC471C-62D3-40B0-9736-1E630287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3257028"/>
            <a:ext cx="5596128" cy="1861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4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7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5DBF-0759-49DD-8EB7-B5D09D650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 </a:t>
            </a:r>
          </a:p>
        </p:txBody>
      </p:sp>
      <p:sp>
        <p:nvSpPr>
          <p:cNvPr id="68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1E675-9E0E-453C-912A-F3A6E3DE5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D54E4-2654-4905-AD29-DAF52E0E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C0BF9186-0A5F-46DC-8779-C5D19B707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t="10957" r="13834" b="16462"/>
          <a:stretch/>
        </p:blipFill>
        <p:spPr>
          <a:xfrm>
            <a:off x="5172075" y="1057626"/>
            <a:ext cx="6943156" cy="47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HW-201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/>
          </a:bodyPr>
          <a:lstStyle/>
          <a:p>
            <a:r>
              <a:rPr lang="en-US" dirty="0"/>
              <a:t>It consists of a IR emitter which emits the signal and a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 degree Detection Angle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711" y="111259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14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6" name="Rectangle 14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Rectangle 14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8" name="Rectangle 14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Hardware	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</a:t>
            </a:r>
          </a:p>
        </p:txBody>
      </p:sp>
      <p:sp>
        <p:nvSpPr>
          <p:cNvPr id="3089" name="Rectangle 15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4" name="Rectangle 13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2055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6385" y="6356350"/>
            <a:ext cx="2594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24392-6957-46CB-9CA4-C2AA510D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" b="-2"/>
          <a:stretch/>
        </p:blipFill>
        <p:spPr bwMode="auto">
          <a:xfrm>
            <a:off x="4868487" y="10"/>
            <a:ext cx="73235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306</Words>
  <Application>Microsoft Office PowerPoint</Application>
  <PresentationFormat>Widescreen</PresentationFormat>
  <Paragraphs>81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 </vt:lpstr>
      <vt:lpstr>Hardware HW-201</vt:lpstr>
      <vt:lpstr>Hardware</vt:lpstr>
      <vt:lpstr>Hardware </vt:lpstr>
      <vt:lpstr>Hardware </vt:lpstr>
      <vt:lpstr>Software</vt:lpstr>
      <vt:lpstr>Software</vt:lpstr>
      <vt:lpstr>Software</vt:lpstr>
      <vt:lpstr>Software</vt:lpstr>
      <vt:lpstr>Software</vt:lpstr>
      <vt:lpstr>Software</vt:lpstr>
      <vt:lpstr>Gantt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21</cp:revision>
  <dcterms:created xsi:type="dcterms:W3CDTF">2022-02-02T17:20:00Z</dcterms:created>
  <dcterms:modified xsi:type="dcterms:W3CDTF">2022-03-09T18:18:44Z</dcterms:modified>
</cp:coreProperties>
</file>